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handoutMasterIdLst>
    <p:handoutMasterId r:id="rId46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2" r:id="rId35"/>
    <p:sldId id="343" r:id="rId36"/>
    <p:sldId id="345" r:id="rId37"/>
    <p:sldId id="346" r:id="rId38"/>
    <p:sldId id="348" r:id="rId39"/>
    <p:sldId id="347" r:id="rId40"/>
    <p:sldId id="349" r:id="rId41"/>
    <p:sldId id="350" r:id="rId42"/>
    <p:sldId id="351" r:id="rId43"/>
    <p:sldId id="35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9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73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15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8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(ex31: Create a Datatype Restriction)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(ex32: Create a HighCaloriePizza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54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33 – Adding Order to an Enumerated Class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7 Names: IRI’s, Labels, and Namespaces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7414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8</a:t>
            </a:r>
          </a:p>
          <a:p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 Larger Ontology with some Individuals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5283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(ex33: Try Some Description Logic Queries)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184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(9.2: use SPARQL to query </a:t>
            </a:r>
            <a:r>
              <a:rPr lang="en-US" sz="4800" spc="0">
                <a:latin typeface="Aharoni" panose="02010803020104030203" pitchFamily="2" charset="-79"/>
                <a:cs typeface="Aharoni" panose="02010803020104030203" pitchFamily="2" charset="-79"/>
              </a:rPr>
              <a:t>Pizza.owl)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41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5411</TotalTime>
  <Words>2103</Words>
  <Application>Microsoft Office PowerPoint</Application>
  <PresentationFormat>Widescreen</PresentationFormat>
  <Paragraphs>347</Paragraphs>
  <Slides>40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54</cp:revision>
  <dcterms:created xsi:type="dcterms:W3CDTF">2023-05-12T00:30:20Z</dcterms:created>
  <dcterms:modified xsi:type="dcterms:W3CDTF">2023-09-01T20:41:41Z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